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customXml" Target="../customXml/item3.xml"/><Relationship Id="rId52" Type="http://schemas.openxmlformats.org/officeDocument/2006/relationships/customXml" Target="../customXml/item2.xml"/><Relationship Id="rId51" Type="http://schemas.openxmlformats.org/officeDocument/2006/relationships/customXml" Target="../customXml/item1.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281"/>
            <a:ext cx="1247013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401753"/>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25939</Words>
  <Application>WPS Presentation</Application>
  <PresentationFormat>Widescreen</PresentationFormat>
  <Paragraphs>563</Paragraphs>
  <Slides>44</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44</vt:i4>
      </vt:variant>
    </vt:vector>
  </HeadingPairs>
  <TitlesOfParts>
    <vt:vector size="70"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166</cp:revision>
  <dcterms:created xsi:type="dcterms:W3CDTF">2024-09-27T12:48:00Z</dcterms:created>
  <dcterms:modified xsi:type="dcterms:W3CDTF">2024-10-23T17:55:43Z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1033-12.2.0.18607</vt:lpwstr>
  </property>
</Properties>
</file>